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7" autoAdjust="0"/>
    <p:restoredTop sz="94660"/>
  </p:normalViewPr>
  <p:slideViewPr>
    <p:cSldViewPr snapToGrid="0">
      <p:cViewPr>
        <p:scale>
          <a:sx n="34" d="100"/>
          <a:sy n="34" d="100"/>
        </p:scale>
        <p:origin x="480" y="-2256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24139906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22895782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(a) Eigenvalue plot (Re vs Imaginary of eigenvalues), (b) Quasistatic fit 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2743800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ABEB2-3EB6-6D29-8178-3155630F415D}"/>
              </a:ext>
            </a:extLst>
          </p:cNvPr>
          <p:cNvSpPr/>
          <p:nvPr/>
        </p:nvSpPr>
        <p:spPr>
          <a:xfrm>
            <a:off x="15744616" y="14970131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26FFF-C5A0-1A50-5CB2-F3EA55A0C09A}"/>
              </a:ext>
            </a:extLst>
          </p:cNvPr>
          <p:cNvSpPr/>
          <p:nvPr/>
        </p:nvSpPr>
        <p:spPr>
          <a:xfrm>
            <a:off x="15744616" y="24994658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9"/>
                <a:stretch>
                  <a:fillRect l="-5931" t="-3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0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1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𝐴𝑥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2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LQR, PID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4926852"/>
            <a:ext cx="151447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Gather more data for the dynamics regression: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682115" y="31951796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1274840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1372996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2635702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E69A-1EAB-97F3-16FA-BD847358B1FE}"/>
              </a:ext>
            </a:extLst>
          </p:cNvPr>
          <p:cNvSpPr txBox="1"/>
          <p:nvPr/>
        </p:nvSpPr>
        <p:spPr>
          <a:xfrm>
            <a:off x="30631982" y="16429988"/>
            <a:ext cx="14630819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system was simulated using both LQR and PID control strategies for the quasi-static case.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performance of these controllers was evaluated in the context of time-delay embedding.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results from the real hardware data were compared with the simulation results for both LQR and PID controllers.</a:t>
            </a:r>
          </a:p>
          <a:p>
            <a:pPr algn="just"/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</TotalTime>
  <Words>490</Words>
  <Application>Microsoft Macintosh PowerPoint</Application>
  <PresentationFormat>Custom</PresentationFormat>
  <Paragraphs>70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20</cp:revision>
  <dcterms:created xsi:type="dcterms:W3CDTF">2024-02-27T17:44:49Z</dcterms:created>
  <dcterms:modified xsi:type="dcterms:W3CDTF">2024-04-22T19:49:39Z</dcterms:modified>
</cp:coreProperties>
</file>